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56" r:id="rId3"/>
    <p:sldId id="257" r:id="rId4"/>
    <p:sldId id="258" r:id="rId5"/>
    <p:sldId id="259" r:id="rId6"/>
    <p:sldId id="260" r:id="rId7"/>
    <p:sldId id="264" r:id="rId8"/>
    <p:sldId id="267" r:id="rId9"/>
    <p:sldId id="268" r:id="rId10"/>
    <p:sldId id="269" r:id="rId11"/>
    <p:sldId id="270" r:id="rId12"/>
    <p:sldId id="266" r:id="rId1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54728" y="195943"/>
            <a:ext cx="10141527" cy="113617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МБДОУ «Детский сад «Солнышко»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454728" y="2429691"/>
            <a:ext cx="9975273" cy="11887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«Мой Байкал»</a:t>
            </a:r>
          </a:p>
          <a:p>
            <a:pPr marL="0" indent="0" algn="ctr">
              <a:lnSpc>
                <a:spcPts val="2200"/>
              </a:lnSpc>
              <a:buNone/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от 2 лет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54728" y="4127863"/>
            <a:ext cx="9348255" cy="18157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marL="0" indent="0" algn="r">
              <a:lnSpc>
                <a:spcPts val="2200"/>
              </a:lnSpc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Трофимова О.Б</a:t>
            </a:r>
          </a:p>
          <a:p>
            <a:pPr marL="0" indent="0" algn="r">
              <a:lnSpc>
                <a:spcPts val="2200"/>
              </a:lnSpc>
              <a:buNone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2026г.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54728" y="750225"/>
            <a:ext cx="10141527" cy="58188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454728" y="750226"/>
            <a:ext cx="9335193" cy="4056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Когда дети подрастут (трансформирование игры по усложнению)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средней группы (4–5 лет):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добавить задание на классификацию: разделить животных на хищников и травоядных, рыб — по размеру/виду;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ввести элементы сюжета: «Животные пришли на берег попить воды», «Рыбы прячутся от хищника»;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использовать карточки с загадками про обитателей Байкала — ребёнок отгадывает и ставит фигурку на макет;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обсудить цепочки питания (например: рыба → медведь, водоросли → рыба).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старшей группы (5–6 лет):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составить мини-рассказы про каждого обитателя (где живёт, чем питается, как зимует);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«Экологическая проблема»: обсудить, что случится, если в озеро попадёт мусор, исчезнут рыбы и т. д.;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сортировка обитателей по среде обитания (лес, вода, берег);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викторина «Что ты знаешь о Байкале?» с использованием фигурок как ответов.</a:t>
            </a:r>
          </a:p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54728" y="3241964"/>
            <a:ext cx="9975273" cy="9310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360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54728" y="750225"/>
            <a:ext cx="10141527" cy="58188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454728" y="750226"/>
            <a:ext cx="9335193" cy="40569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54728" y="3241964"/>
            <a:ext cx="9975273" cy="9310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564776" y="524434"/>
            <a:ext cx="1022514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подготовительной группы (6–7 лет):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904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«карту Байкала» с зонированием (лес, водоём, горы), разместить фигурки по зонам;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904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на сравнение: найти отличия между осетром и омулем, медведем и кабаном;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904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«Спасём Байкал»: придумать способы защиты озера и его обитателей;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904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«День Байкала» — дети готовят мини-сообщения про 1–2 обитателей, используя фигурки как наглядность.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Таким образом, дидактическая игра «Мой  Байкал» станет не просто единичным занятием, а центром патриотического и экологического воспитания детей дошкольного возраста.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46911" y="2080261"/>
            <a:ext cx="10141527" cy="7813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00000"/>
                </a:solidFill>
              </a:rPr>
              <a:t>Спасибо за внимание!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1246911" y="3122024"/>
            <a:ext cx="9975273" cy="13834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внимание. В этой презентации мы рассмотрели основные этапы разработки и адаптации методических материалов, а также обсудили практическую реализацию проекта. Мы надеемся, что представленная информация будет полезна для дальнейшего развития и внедрения наших идей в образовательную практику.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27" y="1248988"/>
            <a:ext cx="4777442" cy="37279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34545" y="1248988"/>
            <a:ext cx="5985164" cy="58189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Введение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34546" y="2327565"/>
            <a:ext cx="5818908" cy="16957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Мною была разработана дидактическая игра «Мой Байкал», которая представляет собой макет с фигурками животных и рыб на подставках. Это хорошая возможность воспитывать у детей бережное отношение к природе, формировать начальные экологические представления и развивать познавательный интерес через игровую деятельность.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5638" y="833351"/>
            <a:ext cx="10141527" cy="5818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Актуальность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415635" y="2078182"/>
            <a:ext cx="3325092" cy="207580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игры обусловлена несколькими факторами: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регионального компонента: знакомство с природой родного края — важная часть дошкольного образования.</a:t>
            </a:r>
          </a:p>
          <a:p>
            <a:pPr marL="0" indent="0" algn="l">
              <a:lnSpc>
                <a:spcPts val="2200"/>
              </a:lnSpc>
              <a:buNone/>
            </a:pP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572000" y="2078183"/>
            <a:ext cx="3325092" cy="118040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сенсорных навыков: использование объёмных фигурок и тактильно разных поверхностей (зелёный фетр, синий материал) обогащает сенсорный опыт малышей.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728364" y="1867989"/>
            <a:ext cx="3325092" cy="18893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бережного отношения к природе: с раннего возраста важно закладывать основы экологической культуры.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Особенности возраста: младшая группа (2–3 года) — время активного знакомства с окружающим миром через наглядность и действие (манипуляции с предметами).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00" y="1664625"/>
            <a:ext cx="4781404" cy="370866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274" y="1082734"/>
            <a:ext cx="5985164" cy="58189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Цель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1275" y="2078182"/>
            <a:ext cx="5818908" cy="681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детям первичные представления о том, что есть озеро Байкал (большое, чистое), и познакомить с 2–3 самыми узнаваемыми его жителями через яркие образы и простые действия.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31275" y="2909455"/>
            <a:ext cx="5818908" cy="9310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5638" y="833352"/>
            <a:ext cx="10141527" cy="58189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Задачи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415635" y="1685109"/>
            <a:ext cx="3325092" cy="23216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характерными обитателями Байкала (рыбами, животными, деревьями);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обогащать активный и пассивный словарь детей (названия животных, понятий «лес», «озеро», «вода»);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различать объекты по внешнему виду.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572000" y="1685109"/>
            <a:ext cx="3325092" cy="18228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мелкую моторику рук при установке фигурок на подставки;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зрительное восприятие, внимание и память;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стимулировать речевое развитие (простые описания, ответы на вопросы).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728364" y="1685109"/>
            <a:ext cx="3325092" cy="18228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интерес к природе родного края;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навыки бережного обращения с игровым материалом;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доброжелательное отношение к животным.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162" y="1769572"/>
            <a:ext cx="4680066" cy="351004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274" y="1082733"/>
            <a:ext cx="5985164" cy="5818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Этапы работы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1275" y="1998617"/>
            <a:ext cx="5818908" cy="7612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Подготовительный этап (работа воспитателя)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изготовить макет: вырезать и наклеить синий фрагмент «озера» на зелёный фетр;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подготовить фигурки обитателей (рыбы, животные, деревья) и закрепить их на прозрачных пластиковых подставках (капсулы  киндер-сюрприза);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провести предварительную беседу с детьми о Байкале, прочитать короткие стихи 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 природе.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Основной этап (проведение игры)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818910" y="1082733"/>
            <a:ext cx="5985164" cy="5818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Практическая реализация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5818910" y="1664626"/>
            <a:ext cx="5818908" cy="46708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Варианты игровых заданий 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200"/>
              </a:lnSpc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2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«Кто живёт у Байкала?»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(ознакомление)</a:t>
            </a:r>
          </a:p>
          <a:p>
            <a:pPr lvl="0">
              <a:lnSpc>
                <a:spcPts val="22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«Найди и назови»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«найди медведя, нерпу, и т.д.») и назвать её.</a:t>
            </a:r>
          </a:p>
          <a:p>
            <a:pPr>
              <a:lnSpc>
                <a:spcPts val="22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«Кто в воде, кто на суше?»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(размещение рыб в синей зоне(озеро), деревья и звери в зелёной(берег))</a:t>
            </a:r>
          </a:p>
          <a:p>
            <a:pPr>
              <a:lnSpc>
                <a:spcPts val="22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«Что пропало?»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ебёнок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должен заметить, какой обитатель «убежал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22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«Расскажи про друга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/>
              <a:t>«</a:t>
            </a:r>
            <a:r>
              <a:rPr lang="ru-RU" dirty="0" smtClean="0"/>
              <a:t>Это лось. Он большой и добрый</a:t>
            </a:r>
            <a:r>
              <a:rPr lang="ru-RU" dirty="0" smtClean="0"/>
              <a:t>».)</a:t>
            </a:r>
          </a:p>
          <a:p>
            <a:pPr>
              <a:lnSpc>
                <a:spcPts val="22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Игра по формированию  элементарных  математических представлений.</a:t>
            </a:r>
          </a:p>
          <a:p>
            <a:pPr>
              <a:lnSpc>
                <a:spcPts val="22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«Много, мало, один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размещение на макете фигурок</a:t>
            </a:r>
          </a:p>
          <a:p>
            <a:pPr>
              <a:lnSpc>
                <a:spcPts val="22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количеству- «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один,много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много,мало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140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88" y="1489166"/>
            <a:ext cx="4561312" cy="34209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54728" y="417716"/>
            <a:ext cx="10141527" cy="58188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00000"/>
                </a:solidFill>
              </a:rPr>
              <a:t>Ожидаемый результат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907176" y="999605"/>
            <a:ext cx="4062549" cy="50223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завершению освоения игры дети: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узнают и называют 3–4 обитателя Байкала (например, нерпу, медведя, лису, окуня);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различают, где живут объекты (в воде или на суше);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проявляют интерес к природе и желание играть с макетом;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совершенствуют навыки мелкой моторики (уверенно ставят фигурки на подставки);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используют в речи простые фразы для описания увиденного.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различают и называют количества предметов («один», «много», «мало»);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проявляют интерес к математическим играм и природе.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58001" y="1662545"/>
            <a:ext cx="4156364" cy="26766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400" dirty="0"/>
          </a:p>
        </p:txBody>
      </p:sp>
      <p:pic>
        <p:nvPicPr>
          <p:cNvPr id="6" name="Рисунок 5" descr="IMG_07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203" y="1368300"/>
            <a:ext cx="5363328" cy="28813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54728" y="750225"/>
            <a:ext cx="10141527" cy="58188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200" b="1" dirty="0" err="1" smtClean="0">
                <a:solidFill>
                  <a:srgbClr val="000000"/>
                </a:solidFill>
              </a:rPr>
              <a:t>Заключение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1454729" y="1332114"/>
            <a:ext cx="9335192" cy="38799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заключение хочется сказать, что моя работа на этом не останавливается. В дальнейшем планирую: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Расширить картотеку игровых заданий (добавить варианты для подгрупповой и индивидуальной работы).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Разработать серию коротких познавательных рассказов-загадок («Кто живёт в воде, а кто на суше?») для закрепления материала.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Вовлечь родителей в проект: предложить им вместе с детьми сделать поделки «Животные Байкала» из природного материала или пластилина.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Интегрировать игру с художественным творчеством: добавить задания по лепке и рисованию (например, «Слепи нерпу» или «Раскрась рыбку»).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54728" y="3241964"/>
            <a:ext cx="9975273" cy="9310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617</Words>
  <Application>Microsoft Office PowerPoint</Application>
  <PresentationFormat>Произвольный</PresentationFormat>
  <Paragraphs>106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26</cp:revision>
  <dcterms:created xsi:type="dcterms:W3CDTF">2026-04-21T02:13:11Z</dcterms:created>
  <dcterms:modified xsi:type="dcterms:W3CDTF">2026-05-14T11:53:58Z</dcterms:modified>
</cp:coreProperties>
</file>